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7" r:id="rId2"/>
  </p:sldMasterIdLst>
  <p:notesMasterIdLst>
    <p:notesMasterId r:id="rId4"/>
  </p:notesMasterIdLst>
  <p:sldIdLst>
    <p:sldId id="257" r:id="rId3"/>
  </p:sldIdLst>
  <p:sldSz cx="9144000" cy="5143500" type="screen16x9"/>
  <p:notesSz cx="6865938" cy="9047163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143"/>
    <a:srgbClr val="5F4229"/>
    <a:srgbClr val="472E15"/>
    <a:srgbClr val="EF6B31"/>
    <a:srgbClr val="BCA8A0"/>
    <a:srgbClr val="2D3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7870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7870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B27D86AB-F666-4325-AEDB-C55145E9AE9F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1192213"/>
            <a:ext cx="5724525" cy="3221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6594" y="4591546"/>
            <a:ext cx="5492750" cy="3756720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062176"/>
            <a:ext cx="2975240" cy="47870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9109" y="9062176"/>
            <a:ext cx="2975240" cy="47870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3B3C39C0-D52D-4CB4-B283-8E6BD072B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3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19138" y="1130300"/>
            <a:ext cx="5429250" cy="30543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C39C0-D52D-4CB4-B283-8E6BD072BA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171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3" y="473202"/>
            <a:ext cx="3926681" cy="39219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823791"/>
            <a:ext cx="7738814" cy="3296241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4484398"/>
            <a:ext cx="6034030" cy="55670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4781759"/>
            <a:ext cx="1747292" cy="261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4781759"/>
            <a:ext cx="3086100" cy="259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4781759"/>
            <a:ext cx="1747292" cy="259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355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60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9741" y="286790"/>
            <a:ext cx="1119099" cy="420030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286789"/>
            <a:ext cx="6294439" cy="420030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92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0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31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805417"/>
            <a:ext cx="6140303" cy="3048470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3869836"/>
            <a:ext cx="5263116" cy="7133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4781759"/>
            <a:ext cx="1120460" cy="261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4781759"/>
            <a:ext cx="3086100" cy="259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4781759"/>
            <a:ext cx="1115675" cy="259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51435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70661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714500"/>
            <a:ext cx="3600450" cy="27146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7" y="1714500"/>
            <a:ext cx="3600450" cy="27146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97838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546" y="285750"/>
            <a:ext cx="7629525" cy="11201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9" y="1649725"/>
            <a:ext cx="3600450" cy="4743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975" y="2181826"/>
            <a:ext cx="3600450" cy="224729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1649725"/>
            <a:ext cx="3600450" cy="4743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181826"/>
            <a:ext cx="3600450" cy="224729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5442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93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16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5143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342900"/>
            <a:ext cx="2319086" cy="89750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690283"/>
            <a:ext cx="4618814" cy="373884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306002"/>
            <a:ext cx="2319086" cy="312312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4781759"/>
            <a:ext cx="925016" cy="261347"/>
          </a:xfrm>
        </p:spPr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4781759"/>
            <a:ext cx="2611634" cy="25934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4781759"/>
            <a:ext cx="924342" cy="259347"/>
          </a:xfrm>
        </p:spPr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43934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51434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5143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342900"/>
            <a:ext cx="2319088" cy="89750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306002"/>
            <a:ext cx="2319088" cy="312312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4781759"/>
            <a:ext cx="924342" cy="261347"/>
          </a:xfrm>
        </p:spPr>
        <p:txBody>
          <a:bodyPr/>
          <a:lstStyle/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4781759"/>
            <a:ext cx="2611634" cy="25934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4781759"/>
            <a:ext cx="925830" cy="259347"/>
          </a:xfrm>
        </p:spPr>
        <p:txBody>
          <a:bodyPr/>
          <a:lstStyle/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2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286789"/>
            <a:ext cx="7633742" cy="1119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1714501"/>
            <a:ext cx="7633742" cy="2695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4781759"/>
            <a:ext cx="1747292" cy="261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E820FC7-D791-426A-9523-5E9E6940DA9A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81759"/>
            <a:ext cx="3086100" cy="25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81759"/>
            <a:ext cx="2114549" cy="25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CF53BF-043A-4D7E-A59E-1ABF8B28DA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664369" cy="51435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38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25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er 109"/>
          <p:cNvGrpSpPr/>
          <p:nvPr/>
        </p:nvGrpSpPr>
        <p:grpSpPr>
          <a:xfrm>
            <a:off x="644121" y="306771"/>
            <a:ext cx="8436381" cy="4644826"/>
            <a:chOff x="97479" y="734856"/>
            <a:chExt cx="6692902" cy="3700502"/>
          </a:xfrm>
          <a:solidFill>
            <a:schemeClr val="bg1">
              <a:alpha val="62000"/>
            </a:scheme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6" name="ZoneTexte 21"/>
            <p:cNvSpPr txBox="1"/>
            <p:nvPr/>
          </p:nvSpPr>
          <p:spPr>
            <a:xfrm>
              <a:off x="5700731" y="747724"/>
              <a:ext cx="1089650" cy="371688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11h-12h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Initiation Boxe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7-9 ans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20" name="ZoneTexte 26"/>
            <p:cNvSpPr txBox="1"/>
            <p:nvPr/>
          </p:nvSpPr>
          <p:spPr>
            <a:xfrm>
              <a:off x="3459431" y="734856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COACHING PERSO</a:t>
              </a:r>
            </a:p>
          </p:txBody>
        </p:sp>
        <p:sp>
          <p:nvSpPr>
            <p:cNvPr id="123" name="ZoneTexte 30"/>
            <p:cNvSpPr txBox="1"/>
            <p:nvPr/>
          </p:nvSpPr>
          <p:spPr>
            <a:xfrm>
              <a:off x="97479" y="1089550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12h15-13h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</a:t>
              </a:r>
            </a:p>
          </p:txBody>
        </p:sp>
        <p:sp>
          <p:nvSpPr>
            <p:cNvPr id="124" name="ZoneTexte 31"/>
            <p:cNvSpPr txBox="1"/>
            <p:nvPr/>
          </p:nvSpPr>
          <p:spPr>
            <a:xfrm>
              <a:off x="1218130" y="1089550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12h15-13h</a:t>
              </a:r>
            </a:p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CARDIO-BOXE</a:t>
              </a:r>
            </a:p>
          </p:txBody>
        </p:sp>
        <p:sp>
          <p:nvSpPr>
            <p:cNvPr id="125" name="ZoneTexte 32"/>
            <p:cNvSpPr txBox="1"/>
            <p:nvPr/>
          </p:nvSpPr>
          <p:spPr>
            <a:xfrm>
              <a:off x="2338780" y="1089550"/>
              <a:ext cx="1089650" cy="709378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12h15-13h45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JJB/GRAPPLING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Free </a:t>
              </a:r>
              <a:r>
                <a:rPr lang="fr-FR" sz="900" b="1" i="1" baseline="0" dirty="0" err="1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rolling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26" name="ZoneTexte 33"/>
            <p:cNvSpPr txBox="1"/>
            <p:nvPr/>
          </p:nvSpPr>
          <p:spPr>
            <a:xfrm>
              <a:off x="3459431" y="1089550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12h15-13h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CROSS-TRAINING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27" name="ZoneTexte 34"/>
            <p:cNvSpPr txBox="1"/>
            <p:nvPr/>
          </p:nvSpPr>
          <p:spPr>
            <a:xfrm>
              <a:off x="4580081" y="1089550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12h15-13h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MMA Drills</a:t>
              </a:r>
            </a:p>
          </p:txBody>
        </p:sp>
        <p:sp>
          <p:nvSpPr>
            <p:cNvPr id="129" name="ZoneTexte 37"/>
            <p:cNvSpPr txBox="1"/>
            <p:nvPr/>
          </p:nvSpPr>
          <p:spPr>
            <a:xfrm>
              <a:off x="97479" y="1444243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13h-13h45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WOD</a:t>
              </a:r>
            </a:p>
          </p:txBody>
        </p:sp>
        <p:sp>
          <p:nvSpPr>
            <p:cNvPr id="130" name="ZoneTexte 38"/>
            <p:cNvSpPr txBox="1"/>
            <p:nvPr/>
          </p:nvSpPr>
          <p:spPr>
            <a:xfrm>
              <a:off x="1218130" y="1444243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13h-13h45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</a:t>
              </a:r>
            </a:p>
          </p:txBody>
        </p:sp>
        <p:sp>
          <p:nvSpPr>
            <p:cNvPr id="132" name="ZoneTexte 40"/>
            <p:cNvSpPr txBox="1"/>
            <p:nvPr/>
          </p:nvSpPr>
          <p:spPr>
            <a:xfrm>
              <a:off x="3459431" y="1444243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13h-13h45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MMA Drills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33" name="ZoneTexte 41"/>
            <p:cNvSpPr txBox="1"/>
            <p:nvPr/>
          </p:nvSpPr>
          <p:spPr>
            <a:xfrm>
              <a:off x="4580081" y="1444243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13h-13h45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HIIT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39" name="ZoneTexte 48"/>
            <p:cNvSpPr txBox="1"/>
            <p:nvPr/>
          </p:nvSpPr>
          <p:spPr>
            <a:xfrm>
              <a:off x="4580081" y="1798935"/>
              <a:ext cx="1089650" cy="1168420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ACCES LIBRE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/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COACHING PERSO</a:t>
              </a:r>
            </a:p>
          </p:txBody>
        </p:sp>
        <p:sp>
          <p:nvSpPr>
            <p:cNvPr id="143" name="ZoneTexte 53"/>
            <p:cNvSpPr txBox="1"/>
            <p:nvPr/>
          </p:nvSpPr>
          <p:spPr>
            <a:xfrm>
              <a:off x="2338780" y="1798930"/>
              <a:ext cx="1089650" cy="871260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ACCES LIBRE</a:t>
              </a:r>
            </a:p>
          </p:txBody>
        </p:sp>
        <p:sp>
          <p:nvSpPr>
            <p:cNvPr id="147" name="ZoneTexte 58"/>
            <p:cNvSpPr txBox="1"/>
            <p:nvPr/>
          </p:nvSpPr>
          <p:spPr>
            <a:xfrm>
              <a:off x="97479" y="1798934"/>
              <a:ext cx="1089650" cy="1168426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ACCES LIBRE</a:t>
              </a:r>
              <a:endParaRPr lang="fr-FR" sz="900" b="1" i="1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/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COACHING PERSO</a:t>
              </a:r>
            </a:p>
          </p:txBody>
        </p:sp>
        <p:sp>
          <p:nvSpPr>
            <p:cNvPr id="148" name="ZoneTexte 59"/>
            <p:cNvSpPr txBox="1"/>
            <p:nvPr/>
          </p:nvSpPr>
          <p:spPr>
            <a:xfrm>
              <a:off x="1218130" y="1798930"/>
              <a:ext cx="1089650" cy="1168427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ACCES LIBRE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/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COACHING PERSO</a:t>
              </a:r>
            </a:p>
          </p:txBody>
        </p:sp>
        <p:sp>
          <p:nvSpPr>
            <p:cNvPr id="149" name="ZoneTexte 60"/>
            <p:cNvSpPr txBox="1"/>
            <p:nvPr/>
          </p:nvSpPr>
          <p:spPr>
            <a:xfrm>
              <a:off x="2338780" y="2670190"/>
              <a:ext cx="1089650" cy="727996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16h30-18h</a:t>
              </a:r>
            </a:p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Initiation Boxe</a:t>
              </a:r>
            </a:p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10-12 ans</a:t>
              </a:r>
            </a:p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Cours renforcement musculaire pour les parents</a:t>
              </a:r>
            </a:p>
          </p:txBody>
        </p:sp>
        <p:sp>
          <p:nvSpPr>
            <p:cNvPr id="150" name="ZoneTexte 61"/>
            <p:cNvSpPr txBox="1"/>
            <p:nvPr/>
          </p:nvSpPr>
          <p:spPr>
            <a:xfrm>
              <a:off x="3459431" y="1798930"/>
              <a:ext cx="1089650" cy="1168425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ACCES LIBRE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/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COACHING PERSO</a:t>
              </a:r>
            </a:p>
          </p:txBody>
        </p:sp>
        <p:sp>
          <p:nvSpPr>
            <p:cNvPr id="153" name="ZoneTexte 65"/>
            <p:cNvSpPr txBox="1"/>
            <p:nvPr/>
          </p:nvSpPr>
          <p:spPr>
            <a:xfrm>
              <a:off x="97479" y="2967362"/>
              <a:ext cx="1089650" cy="430824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17h-18h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54" name="ZoneTexte 66"/>
            <p:cNvSpPr txBox="1"/>
            <p:nvPr/>
          </p:nvSpPr>
          <p:spPr>
            <a:xfrm>
              <a:off x="1218130" y="2967359"/>
              <a:ext cx="1089650" cy="430829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17h-18h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CROSS-TRAINING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56" name="ZoneTexte 68"/>
            <p:cNvSpPr txBox="1"/>
            <p:nvPr/>
          </p:nvSpPr>
          <p:spPr>
            <a:xfrm>
              <a:off x="3459431" y="2967355"/>
              <a:ext cx="1089650" cy="430833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17h-18h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CARDIO-BOXE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57" name="ZoneTexte 69"/>
            <p:cNvSpPr txBox="1"/>
            <p:nvPr/>
          </p:nvSpPr>
          <p:spPr>
            <a:xfrm>
              <a:off x="4580081" y="2990336"/>
              <a:ext cx="1089650" cy="40785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17h-18h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MMA Drills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59" name="ZoneTexte 72"/>
            <p:cNvSpPr txBox="1"/>
            <p:nvPr/>
          </p:nvSpPr>
          <p:spPr>
            <a:xfrm>
              <a:off x="97479" y="3398186"/>
              <a:ext cx="1089650" cy="38489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18h-19h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MMA Drills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60" name="ZoneTexte 73"/>
            <p:cNvSpPr txBox="1"/>
            <p:nvPr/>
          </p:nvSpPr>
          <p:spPr>
            <a:xfrm>
              <a:off x="1218130" y="3398189"/>
              <a:ext cx="1089650" cy="384888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18h-19h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</a:t>
              </a:r>
            </a:p>
          </p:txBody>
        </p:sp>
        <p:sp>
          <p:nvSpPr>
            <p:cNvPr id="161" name="ZoneTexte 74"/>
            <p:cNvSpPr txBox="1"/>
            <p:nvPr/>
          </p:nvSpPr>
          <p:spPr>
            <a:xfrm>
              <a:off x="2338780" y="3398190"/>
              <a:ext cx="1089650" cy="384885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18h-19h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WOD</a:t>
              </a:r>
            </a:p>
          </p:txBody>
        </p:sp>
        <p:sp>
          <p:nvSpPr>
            <p:cNvPr id="162" name="ZoneTexte 75"/>
            <p:cNvSpPr txBox="1"/>
            <p:nvPr/>
          </p:nvSpPr>
          <p:spPr>
            <a:xfrm>
              <a:off x="3459431" y="3398189"/>
              <a:ext cx="1089650" cy="384887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18h-19h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78" name="ZoneTexte 79"/>
            <p:cNvSpPr txBox="1"/>
            <p:nvPr/>
          </p:nvSpPr>
          <p:spPr>
            <a:xfrm>
              <a:off x="97479" y="3783077"/>
              <a:ext cx="1089650" cy="528492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19h-20h30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JJB/GRAPPLING</a:t>
              </a:r>
              <a:endPara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80" name="ZoneTexte 81"/>
            <p:cNvSpPr txBox="1"/>
            <p:nvPr/>
          </p:nvSpPr>
          <p:spPr>
            <a:xfrm>
              <a:off x="2338780" y="3783076"/>
              <a:ext cx="1089650" cy="528493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19h-20h30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 Initié</a:t>
              </a:r>
            </a:p>
          </p:txBody>
        </p:sp>
        <p:sp>
          <p:nvSpPr>
            <p:cNvPr id="181" name="ZoneTexte 82"/>
            <p:cNvSpPr txBox="1"/>
            <p:nvPr/>
          </p:nvSpPr>
          <p:spPr>
            <a:xfrm>
              <a:off x="3459431" y="3783075"/>
              <a:ext cx="1089650" cy="528494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i-FI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19h-20h30</a:t>
              </a:r>
            </a:p>
            <a:p>
              <a:pPr algn="ctr">
                <a:lnSpc>
                  <a:spcPts val="1060"/>
                </a:lnSpc>
              </a:pPr>
              <a:r>
                <a:rPr lang="fi-FI" sz="900" b="1" i="1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JJB/GRAPPLING</a:t>
              </a:r>
              <a:endParaRPr lang="fi-FI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endParaRPr>
            </a:p>
          </p:txBody>
        </p:sp>
        <p:sp>
          <p:nvSpPr>
            <p:cNvPr id="185" name="ZoneTexte 87"/>
            <p:cNvSpPr txBox="1"/>
            <p:nvPr/>
          </p:nvSpPr>
          <p:spPr>
            <a:xfrm>
              <a:off x="1218130" y="3783077"/>
              <a:ext cx="1089650" cy="528492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19h-20h30</a:t>
              </a:r>
            </a:p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MMA Drills</a:t>
              </a:r>
            </a:p>
          </p:txBody>
        </p:sp>
        <p:sp>
          <p:nvSpPr>
            <p:cNvPr id="182" name="ZoneTexte 83"/>
            <p:cNvSpPr txBox="1"/>
            <p:nvPr/>
          </p:nvSpPr>
          <p:spPr>
            <a:xfrm>
              <a:off x="4578363" y="3906866"/>
              <a:ext cx="1089650" cy="528492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19h30-21h</a:t>
              </a:r>
            </a:p>
            <a:p>
              <a:pPr algn="ctr">
                <a:lnSpc>
                  <a:spcPts val="1060"/>
                </a:lnSpc>
              </a:pPr>
              <a:r>
                <a:rPr lang="fr-FR" sz="8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MUAY THAI</a:t>
              </a:r>
            </a:p>
          </p:txBody>
        </p:sp>
        <p:sp>
          <p:nvSpPr>
            <p:cNvPr id="118" name="ZoneTexte 24"/>
            <p:cNvSpPr txBox="1"/>
            <p:nvPr/>
          </p:nvSpPr>
          <p:spPr>
            <a:xfrm>
              <a:off x="1218130" y="734856"/>
              <a:ext cx="1089650" cy="331711"/>
            </a:xfrm>
            <a:prstGeom prst="rect">
              <a:avLst/>
            </a:prstGeom>
            <a:grpFill/>
            <a:ln w="9525" cmpd="sng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108000" tIns="0" rIns="1080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0"/>
                </a:lnSpc>
              </a:pPr>
              <a:r>
                <a:rPr lang="fr-FR" sz="900" b="1" i="1" baseline="0" dirty="0">
                  <a:solidFill>
                    <a:srgbClr val="2D3684"/>
                  </a:solidFill>
                  <a:latin typeface="Segoe Print" panose="02000600000000000000" pitchFamily="2" charset="0"/>
                  <a:cs typeface="Tekton Pro Bold"/>
                </a:rPr>
                <a:t>COACHING PERSO</a:t>
              </a: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644121" y="0"/>
            <a:ext cx="8436379" cy="300082"/>
          </a:xfrm>
          <a:prstGeom prst="rect">
            <a:avLst/>
          </a:prstGeom>
          <a:solidFill>
            <a:srgbClr val="5F4229"/>
          </a:solidFill>
          <a:ln>
            <a:solidFill>
              <a:srgbClr val="FF9143"/>
            </a:solidFill>
          </a:ln>
          <a:effectLst>
            <a:glow rad="101600">
              <a:srgbClr val="FF9143">
                <a:alpha val="60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91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Lundi		Mardi		 Mercredi	  Jeudi		   Vendredi	    Samedi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8049" y="300082"/>
            <a:ext cx="397147" cy="4824978"/>
            <a:chOff x="1573347" y="1187761"/>
            <a:chExt cx="169590" cy="3555372"/>
          </a:xfrm>
          <a:solidFill>
            <a:srgbClr val="EF6B31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94" name="ZoneTexte 94"/>
            <p:cNvSpPr txBox="1"/>
            <p:nvPr/>
          </p:nvSpPr>
          <p:spPr>
            <a:xfrm>
              <a:off x="1573347" y="4580148"/>
              <a:ext cx="169590" cy="16298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21h</a:t>
              </a:r>
              <a:endParaRPr lang="fr-FR" sz="1000" b="0" i="0" baseline="0" dirty="0">
                <a:solidFill>
                  <a:schemeClr val="tx1"/>
                </a:solidFill>
                <a:latin typeface="Comic Sans MS" panose="030F0702030302020204" pitchFamily="66" charset="0"/>
                <a:cs typeface="Tekton Pro Bold"/>
              </a:endParaRPr>
            </a:p>
          </p:txBody>
        </p:sp>
        <p:sp>
          <p:nvSpPr>
            <p:cNvPr id="95" name="ZoneTexte 95"/>
            <p:cNvSpPr txBox="1"/>
            <p:nvPr/>
          </p:nvSpPr>
          <p:spPr>
            <a:xfrm>
              <a:off x="1573347" y="1187761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11h</a:t>
              </a:r>
            </a:p>
          </p:txBody>
        </p:sp>
        <p:sp>
          <p:nvSpPr>
            <p:cNvPr id="96" name="ZoneTexte 96"/>
            <p:cNvSpPr txBox="1"/>
            <p:nvPr/>
          </p:nvSpPr>
          <p:spPr>
            <a:xfrm>
              <a:off x="1573347" y="1489649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12h</a:t>
              </a:r>
            </a:p>
          </p:txBody>
        </p:sp>
        <p:sp>
          <p:nvSpPr>
            <p:cNvPr id="97" name="ZoneTexte 97"/>
            <p:cNvSpPr txBox="1"/>
            <p:nvPr/>
          </p:nvSpPr>
          <p:spPr>
            <a:xfrm>
              <a:off x="1573347" y="1813071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13h</a:t>
              </a:r>
            </a:p>
          </p:txBody>
        </p:sp>
        <p:sp>
          <p:nvSpPr>
            <p:cNvPr id="98" name="ZoneTexte 98"/>
            <p:cNvSpPr txBox="1"/>
            <p:nvPr/>
          </p:nvSpPr>
          <p:spPr>
            <a:xfrm>
              <a:off x="1573347" y="2136494"/>
              <a:ext cx="169590" cy="184166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14h</a:t>
              </a:r>
            </a:p>
          </p:txBody>
        </p:sp>
        <p:sp>
          <p:nvSpPr>
            <p:cNvPr id="100" name="ZoneTexte 100"/>
            <p:cNvSpPr txBox="1"/>
            <p:nvPr/>
          </p:nvSpPr>
          <p:spPr>
            <a:xfrm>
              <a:off x="1573347" y="2832164"/>
              <a:ext cx="169590" cy="184166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16h</a:t>
              </a:r>
            </a:p>
          </p:txBody>
        </p:sp>
        <p:sp>
          <p:nvSpPr>
            <p:cNvPr id="101" name="ZoneTexte 101"/>
            <p:cNvSpPr txBox="1"/>
            <p:nvPr/>
          </p:nvSpPr>
          <p:spPr>
            <a:xfrm>
              <a:off x="1573347" y="3185951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17h</a:t>
              </a:r>
            </a:p>
          </p:txBody>
        </p:sp>
        <p:sp>
          <p:nvSpPr>
            <p:cNvPr id="102" name="ZoneTexte 102"/>
            <p:cNvSpPr txBox="1"/>
            <p:nvPr/>
          </p:nvSpPr>
          <p:spPr>
            <a:xfrm>
              <a:off x="1573347" y="3588560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18h</a:t>
              </a:r>
            </a:p>
          </p:txBody>
        </p:sp>
        <p:sp>
          <p:nvSpPr>
            <p:cNvPr id="103" name="ZoneTexte 103"/>
            <p:cNvSpPr txBox="1"/>
            <p:nvPr/>
          </p:nvSpPr>
          <p:spPr>
            <a:xfrm>
              <a:off x="1573347" y="3942344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19h</a:t>
              </a:r>
            </a:p>
          </p:txBody>
        </p:sp>
        <p:sp>
          <p:nvSpPr>
            <p:cNvPr id="104" name="ZoneTexte 104"/>
            <p:cNvSpPr txBox="1"/>
            <p:nvPr/>
          </p:nvSpPr>
          <p:spPr>
            <a:xfrm>
              <a:off x="1573347" y="4296128"/>
              <a:ext cx="169590" cy="184165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lIns="0" tIns="0" rIns="10800" b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00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20</a:t>
              </a:r>
              <a:r>
                <a:rPr lang="fr-FR" sz="1000" b="0" i="0" baseline="0" dirty="0">
                  <a:solidFill>
                    <a:schemeClr val="tx1"/>
                  </a:solidFill>
                  <a:latin typeface="Comic Sans MS" panose="030F0702030302020204" pitchFamily="66" charset="0"/>
                  <a:cs typeface="Tekton Pro Bold"/>
                </a:rPr>
                <a:t>h</a:t>
              </a:r>
            </a:p>
          </p:txBody>
        </p:sp>
      </p:grpSp>
      <p:sp>
        <p:nvSpPr>
          <p:cNvPr id="89" name="ZoneTexte 53"/>
          <p:cNvSpPr txBox="1"/>
          <p:nvPr/>
        </p:nvSpPr>
        <p:spPr>
          <a:xfrm>
            <a:off x="7707000" y="789462"/>
            <a:ext cx="1373500" cy="890403"/>
          </a:xfrm>
          <a:prstGeom prst="rect">
            <a:avLst/>
          </a:prstGeom>
          <a:solidFill>
            <a:schemeClr val="bg1">
              <a:alpha val="62000"/>
            </a:schemeClr>
          </a:solidFill>
          <a:ln w="9525" cmpd="sng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08000" tIns="0" rIns="108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60"/>
              </a:lnSpc>
            </a:pPr>
            <a:r>
              <a: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12h-14h</a:t>
            </a:r>
          </a:p>
          <a:p>
            <a:pPr algn="ctr">
              <a:lnSpc>
                <a:spcPts val="1060"/>
              </a:lnSpc>
            </a:pPr>
            <a:r>
              <a: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ACCES LIBRE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270" y="2507970"/>
            <a:ext cx="1546155" cy="2312607"/>
          </a:xfrm>
          <a:prstGeom prst="rect">
            <a:avLst/>
          </a:prstGeom>
        </p:spPr>
      </p:pic>
      <p:sp>
        <p:nvSpPr>
          <p:cNvPr id="62" name="ZoneTexte 24"/>
          <p:cNvSpPr txBox="1"/>
          <p:nvPr/>
        </p:nvSpPr>
        <p:spPr>
          <a:xfrm>
            <a:off x="3469274" y="331612"/>
            <a:ext cx="1373500" cy="416360"/>
          </a:xfrm>
          <a:prstGeom prst="rect">
            <a:avLst/>
          </a:prstGeom>
          <a:solidFill>
            <a:schemeClr val="bg1">
              <a:alpha val="62000"/>
            </a:schemeClr>
          </a:solidFill>
          <a:ln w="9525" cmpd="sng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08000" tIns="0" rIns="108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60"/>
              </a:lnSpc>
            </a:pPr>
            <a:r>
              <a: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COACHING PERSO</a:t>
            </a:r>
          </a:p>
        </p:txBody>
      </p:sp>
      <p:sp>
        <p:nvSpPr>
          <p:cNvPr id="63" name="ZoneTexte 26"/>
          <p:cNvSpPr txBox="1"/>
          <p:nvPr/>
        </p:nvSpPr>
        <p:spPr>
          <a:xfrm>
            <a:off x="6291559" y="333227"/>
            <a:ext cx="1373500" cy="376546"/>
          </a:xfrm>
          <a:prstGeom prst="rect">
            <a:avLst/>
          </a:prstGeom>
          <a:solidFill>
            <a:schemeClr val="bg1">
              <a:alpha val="62000"/>
            </a:schemeClr>
          </a:solidFill>
          <a:ln w="9525" cmpd="sng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08000" tIns="0" rIns="108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60"/>
              </a:lnSpc>
            </a:pPr>
            <a:r>
              <a: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COACHING PERSO</a:t>
            </a:r>
          </a:p>
        </p:txBody>
      </p:sp>
      <p:sp>
        <p:nvSpPr>
          <p:cNvPr id="64" name="ZoneTexte 26"/>
          <p:cNvSpPr txBox="1"/>
          <p:nvPr/>
        </p:nvSpPr>
        <p:spPr>
          <a:xfrm>
            <a:off x="648273" y="334317"/>
            <a:ext cx="1373500" cy="388814"/>
          </a:xfrm>
          <a:prstGeom prst="rect">
            <a:avLst/>
          </a:prstGeom>
          <a:solidFill>
            <a:schemeClr val="bg1">
              <a:alpha val="62000"/>
            </a:schemeClr>
          </a:solidFill>
          <a:ln w="9525" cmpd="sng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08000" tIns="0" rIns="108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60"/>
              </a:lnSpc>
            </a:pPr>
            <a:r>
              <a: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COACHING PERSO</a:t>
            </a:r>
          </a:p>
        </p:txBody>
      </p:sp>
      <p:sp>
        <p:nvSpPr>
          <p:cNvPr id="66" name="ZoneTexte 69"/>
          <p:cNvSpPr txBox="1"/>
          <p:nvPr/>
        </p:nvSpPr>
        <p:spPr>
          <a:xfrm>
            <a:off x="6291559" y="3691010"/>
            <a:ext cx="1373500" cy="597230"/>
          </a:xfrm>
          <a:prstGeom prst="rect">
            <a:avLst/>
          </a:prstGeom>
          <a:solidFill>
            <a:schemeClr val="bg1">
              <a:alpha val="62000"/>
            </a:schemeClr>
          </a:solidFill>
          <a:ln w="9525" cmpd="sng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08000" tIns="0" rIns="108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60"/>
              </a:lnSpc>
            </a:pPr>
            <a:r>
              <a:rPr lang="fr-FR" sz="8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18h-19h30</a:t>
            </a:r>
          </a:p>
          <a:p>
            <a:pPr algn="ctr">
              <a:lnSpc>
                <a:spcPts val="1060"/>
              </a:lnSpc>
            </a:pPr>
            <a:r>
              <a:rPr lang="fr-FR" sz="900" b="1" i="1" baseline="0" dirty="0">
                <a:solidFill>
                  <a:srgbClr val="2D3684"/>
                </a:solidFill>
                <a:latin typeface="Segoe Print" panose="02000600000000000000" pitchFamily="2" charset="0"/>
                <a:cs typeface="Tekton Pro Bold"/>
              </a:rPr>
              <a:t>JJB/GRAPPLING</a:t>
            </a:r>
          </a:p>
        </p:txBody>
      </p:sp>
    </p:spTree>
    <p:extLst>
      <p:ext uri="{BB962C8B-B14F-4D97-AF65-F5344CB8AC3E}">
        <p14:creationId xmlns:p14="http://schemas.microsoft.com/office/powerpoint/2010/main" val="387462978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C1BEF61-3A2C-4ABA-8B6B-B73ECB1A48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132</Words>
  <Application>Microsoft Office PowerPoint</Application>
  <PresentationFormat>Affichage à l'écran (16:9)</PresentationFormat>
  <Paragraphs>86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Comic Sans MS</vt:lpstr>
      <vt:lpstr>Gill Sans MT</vt:lpstr>
      <vt:lpstr>Impact</vt:lpstr>
      <vt:lpstr>Segoe Print</vt:lpstr>
      <vt:lpstr>Tekton Pro Bold</vt:lpstr>
      <vt:lpstr>Badge</vt:lpstr>
      <vt:lpstr>Présentation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keywords/>
  <cp:lastModifiedBy/>
  <cp:revision>4</cp:revision>
  <dcterms:created xsi:type="dcterms:W3CDTF">2018-09-06T16:15:08Z</dcterms:created>
  <dcterms:modified xsi:type="dcterms:W3CDTF">2018-11-28T10:48:17Z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TC043503609991</vt:lpwstr>
  </property>
</Properties>
</file>